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9563AA"/>
    <a:srgbClr val="13B794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3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 classe des mots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B03DD4B-D22D-4B27-A174-CAA89C1D5A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916"/>
          <a:stretch/>
        </p:blipFill>
        <p:spPr>
          <a:xfrm>
            <a:off x="0" y="0"/>
            <a:ext cx="795171" cy="942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589023" y="2648043"/>
            <a:ext cx="5007426" cy="5035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58FA70C0-A381-4952-8616-711F37477B9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011" t="-50000" r="1011" b="50000"/>
          <a:stretch/>
        </p:blipFill>
        <p:spPr>
          <a:xfrm>
            <a:off x="-14124" y="-175058"/>
            <a:ext cx="525061" cy="124208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D5707A9A-C597-4FAF-9121-6B45D874044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07" b="14539"/>
          <a:stretch/>
        </p:blipFill>
        <p:spPr>
          <a:xfrm>
            <a:off x="965082" y="3387299"/>
            <a:ext cx="3456397" cy="2842567"/>
          </a:xfrm>
          <a:prstGeom prst="rect">
            <a:avLst/>
          </a:prstGeom>
        </p:spPr>
      </p:pic>
      <p:sp>
        <p:nvSpPr>
          <p:cNvPr id="19" name="Titre 1">
            <a:extLst>
              <a:ext uri="{FF2B5EF4-FFF2-40B4-BE49-F238E27FC236}">
                <a16:creationId xmlns:a16="http://schemas.microsoft.com/office/drawing/2014/main" id="{5E75EF19-6189-4159-AFA7-E8CDF5BB5EAB}"/>
              </a:ext>
            </a:extLst>
          </p:cNvPr>
          <p:cNvSpPr txBox="1">
            <a:spLocks/>
          </p:cNvSpPr>
          <p:nvPr/>
        </p:nvSpPr>
        <p:spPr>
          <a:xfrm>
            <a:off x="589023" y="628046"/>
            <a:ext cx="9707040" cy="18379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Quelle classe de mots représente cette mascotte ? </a:t>
            </a:r>
          </a:p>
          <a:p>
            <a:r>
              <a:rPr lang="fr-FR" sz="4000" b="1" dirty="0"/>
              <a:t>Note un mot qui fait partie de cette classe.</a:t>
            </a:r>
          </a:p>
        </p:txBody>
      </p:sp>
    </p:spTree>
    <p:extLst>
      <p:ext uri="{BB962C8B-B14F-4D97-AF65-F5344CB8AC3E}">
        <p14:creationId xmlns:p14="http://schemas.microsoft.com/office/powerpoint/2010/main" val="2474530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088574" y="1962159"/>
            <a:ext cx="768080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nom (commun ou propre)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fr-FR" sz="4400" dirty="0">
              <a:solidFill>
                <a:prstClr val="black"/>
              </a:solidFill>
              <a:latin typeface="Calibri" panose="020F0502020204030204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renard ou Paris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FA9E9763-7915-5F25-44F6-AD6A72698EE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011" t="-50000" r="1011" b="50000"/>
          <a:stretch/>
        </p:blipFill>
        <p:spPr>
          <a:xfrm>
            <a:off x="-14124" y="-175058"/>
            <a:ext cx="525061" cy="124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636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9" name="Titre 1">
            <a:extLst>
              <a:ext uri="{FF2B5EF4-FFF2-40B4-BE49-F238E27FC236}">
                <a16:creationId xmlns:a16="http://schemas.microsoft.com/office/drawing/2014/main" id="{51C84A4D-9279-40C8-9B7B-E6A4CA5315BF}"/>
              </a:ext>
            </a:extLst>
          </p:cNvPr>
          <p:cNvSpPr txBox="1">
            <a:spLocks/>
          </p:cNvSpPr>
          <p:nvPr/>
        </p:nvSpPr>
        <p:spPr>
          <a:xfrm>
            <a:off x="589023" y="628046"/>
            <a:ext cx="9570082" cy="18379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Quelle classe de mots représente cette mascotte ? </a:t>
            </a:r>
          </a:p>
          <a:p>
            <a:r>
              <a:rPr lang="fr-FR" sz="4000" b="1" dirty="0"/>
              <a:t>Note un mot qui fait partie de cette classe.</a:t>
            </a:r>
          </a:p>
        </p:txBody>
      </p:sp>
      <p:sp>
        <p:nvSpPr>
          <p:cNvPr id="20" name="Espace réservé du contenu 2">
            <a:extLst>
              <a:ext uri="{FF2B5EF4-FFF2-40B4-BE49-F238E27FC236}">
                <a16:creationId xmlns:a16="http://schemas.microsoft.com/office/drawing/2014/main" id="{F89DAD0B-D442-4E9D-BDA8-BC28BFF179BD}"/>
              </a:ext>
            </a:extLst>
          </p:cNvPr>
          <p:cNvSpPr txBox="1">
            <a:spLocks/>
          </p:cNvSpPr>
          <p:nvPr/>
        </p:nvSpPr>
        <p:spPr>
          <a:xfrm>
            <a:off x="567294" y="284317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04A6993-C944-4CBF-8B80-19D8A10734A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2" t="19547" r="7285" b="17004"/>
          <a:stretch/>
        </p:blipFill>
        <p:spPr>
          <a:xfrm>
            <a:off x="1251752" y="3285173"/>
            <a:ext cx="2774277" cy="2868768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5721D225-4454-F03F-E9AC-AE23DE74861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011" t="-50000" r="1011" b="50000"/>
          <a:stretch/>
        </p:blipFill>
        <p:spPr>
          <a:xfrm>
            <a:off x="-14124" y="-175058"/>
            <a:ext cx="525061" cy="124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743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516246" y="1811595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Verbe</a:t>
            </a:r>
            <a:endParaRPr lang="fr-FR" sz="4400" noProof="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(à l’infinitif ou conjugué)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fr-FR" sz="36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fr-FR" sz="3600" dirty="0">
                <a:solidFill>
                  <a:prstClr val="black"/>
                </a:solidFill>
                <a:latin typeface="Calibri" panose="020F0502020204030204"/>
              </a:rPr>
              <a:t>m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archer, prendre, voir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2F5F8F8B-B640-9A84-57E8-81582D099E4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011" t="-50000" r="1011" b="50000"/>
          <a:stretch/>
        </p:blipFill>
        <p:spPr>
          <a:xfrm>
            <a:off x="-14124" y="-175058"/>
            <a:ext cx="525061" cy="1242080"/>
          </a:xfrm>
          <a:prstGeom prst="rect">
            <a:avLst/>
          </a:prstGeom>
        </p:spPr>
      </p:pic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1C01374-204B-A115-FA8B-1357057E6B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6227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516246" y="2524859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9" name="Titre 1">
            <a:extLst>
              <a:ext uri="{FF2B5EF4-FFF2-40B4-BE49-F238E27FC236}">
                <a16:creationId xmlns:a16="http://schemas.microsoft.com/office/drawing/2014/main" id="{AB57F47D-E522-4E1A-AE40-943530E96C7C}"/>
              </a:ext>
            </a:extLst>
          </p:cNvPr>
          <p:cNvSpPr txBox="1">
            <a:spLocks/>
          </p:cNvSpPr>
          <p:nvPr/>
        </p:nvSpPr>
        <p:spPr>
          <a:xfrm>
            <a:off x="665310" y="489579"/>
            <a:ext cx="9066806" cy="18379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Quelle classe de mots représente cette mascotte ? </a:t>
            </a:r>
          </a:p>
          <a:p>
            <a:r>
              <a:rPr lang="fr-FR" sz="4000" b="1" dirty="0"/>
              <a:t>Note un mot qui fait partie de cette classe.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1F40CD3-D75C-4132-BB7C-A94F2B19792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20" t="21359" r="7684" b="17800"/>
          <a:stretch/>
        </p:blipFill>
        <p:spPr>
          <a:xfrm>
            <a:off x="1393956" y="3294897"/>
            <a:ext cx="2726011" cy="2840854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8DF9914C-BD45-74FA-57A4-F7932A81E49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011" t="-50000" r="1011" b="50000"/>
          <a:stretch/>
        </p:blipFill>
        <p:spPr>
          <a:xfrm>
            <a:off x="-14124" y="-175058"/>
            <a:ext cx="525061" cy="124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380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426310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Déterminant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fr-FR" sz="44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fr-FR" sz="4400" dirty="0">
                <a:solidFill>
                  <a:prstClr val="black"/>
                </a:solidFill>
                <a:latin typeface="Calibri" panose="020F0502020204030204"/>
              </a:rPr>
              <a:t>le, des, l’, une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FFE5984E-0AE0-57C8-BF4B-6194F32AC5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011" t="-50000" r="1011" b="50000"/>
          <a:stretch/>
        </p:blipFill>
        <p:spPr>
          <a:xfrm>
            <a:off x="-14124" y="-175058"/>
            <a:ext cx="525061" cy="1242080"/>
          </a:xfrm>
          <a:prstGeom prst="rect">
            <a:avLst/>
          </a:prstGeom>
        </p:spPr>
      </p:pic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506CE53-6254-A2BE-8F2D-817B885C60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40985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0651" y="244687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9" name="Titre 1">
            <a:extLst>
              <a:ext uri="{FF2B5EF4-FFF2-40B4-BE49-F238E27FC236}">
                <a16:creationId xmlns:a16="http://schemas.microsoft.com/office/drawing/2014/main" id="{EA883536-40E6-4E4A-9697-32BB7A6BF7D1}"/>
              </a:ext>
            </a:extLst>
          </p:cNvPr>
          <p:cNvSpPr txBox="1">
            <a:spLocks/>
          </p:cNvSpPr>
          <p:nvPr/>
        </p:nvSpPr>
        <p:spPr>
          <a:xfrm>
            <a:off x="620651" y="457354"/>
            <a:ext cx="9200086" cy="18379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/>
              <a:t>Quelle classe de mots représente cette mascotte ? </a:t>
            </a:r>
          </a:p>
          <a:p>
            <a:r>
              <a:rPr lang="fr-FR" sz="4000" b="1" dirty="0"/>
              <a:t>Note un mot qui fait partie de cette classe.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01803C8-7D44-4C0A-B307-A8558D04A8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4" t="19676" r="11129" b="14175"/>
          <a:stretch/>
        </p:blipFill>
        <p:spPr>
          <a:xfrm>
            <a:off x="1464815" y="3064721"/>
            <a:ext cx="2568579" cy="303127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047498AA-BD58-2121-5CFA-39C3296C89C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011" t="-50000" r="1011" b="50000"/>
          <a:stretch/>
        </p:blipFill>
        <p:spPr>
          <a:xfrm>
            <a:off x="-14124" y="-175058"/>
            <a:ext cx="525061" cy="1242080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4B574DFF-68B8-9BC8-DD03-F4BCA4FCCA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512295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516246" y="17446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lvl="0" algn="ctr"/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Pronom personnel</a:t>
            </a:r>
          </a:p>
          <a:p>
            <a:pPr lvl="0" algn="ctr"/>
            <a:endParaRPr lang="fr-FR" sz="4400" dirty="0">
              <a:solidFill>
                <a:prstClr val="black"/>
              </a:solidFill>
              <a:latin typeface="Calibri" panose="020F0502020204030204"/>
            </a:endParaRPr>
          </a:p>
          <a:p>
            <a:pPr lvl="0" algn="ctr"/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lvl="0" algn="ctr"/>
            <a:r>
              <a:rPr lang="fr-FR" sz="4400" dirty="0">
                <a:solidFill>
                  <a:prstClr val="black"/>
                </a:solidFill>
                <a:latin typeface="Calibri" panose="020F0502020204030204"/>
              </a:rPr>
              <a:t>elle, je, nous, ils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E53B25F9-F5EB-8E86-13C2-61F71210A9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011" t="-50000" r="1011" b="50000"/>
          <a:stretch/>
        </p:blipFill>
        <p:spPr>
          <a:xfrm>
            <a:off x="-14124" y="-175058"/>
            <a:ext cx="525061" cy="1242080"/>
          </a:xfrm>
          <a:prstGeom prst="rect">
            <a:avLst/>
          </a:prstGeom>
        </p:spPr>
      </p:pic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E55B0C4-ECC9-7044-A533-D41D64A10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015621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156</Words>
  <Application>Microsoft Office PowerPoint</Application>
  <PresentationFormat>Grand écran</PresentationFormat>
  <Paragraphs>51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Rituel 3</vt:lpstr>
      <vt:lpstr>Présentation PowerPoint</vt:lpstr>
      <vt:lpstr>Correction</vt:lpstr>
      <vt:lpstr>Présentation PowerPoint</vt:lpstr>
      <vt:lpstr>Correction</vt:lpstr>
      <vt:lpstr>Présentation PowerPoint</vt:lpstr>
      <vt:lpstr>Correction</vt:lpstr>
      <vt:lpstr>Présentation PowerPoint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24</cp:revision>
  <dcterms:created xsi:type="dcterms:W3CDTF">2021-07-17T07:25:24Z</dcterms:created>
  <dcterms:modified xsi:type="dcterms:W3CDTF">2022-08-25T10:43:11Z</dcterms:modified>
</cp:coreProperties>
</file>